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Copie</a:t>
            </a:r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supplémentaire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3F9893B-F313-C5BC-6A18-C25C9BC24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400" dirty="0">
                <a:latin typeface="Ecriture A Orne" panose="02010301010101010101" pitchFamily="50" charset="0"/>
              </a:rPr>
              <a:t>quatre – cinq - six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Copie le plus de mots possible.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4FAF708-4653-D365-3E07-48CCDEBA0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23</Words>
  <Application>Microsoft Office PowerPoint</Application>
  <PresentationFormat>Grand écran</PresentationFormat>
  <Paragraphs>10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Ecriture A Orne</vt:lpstr>
      <vt:lpstr>Thème Office</vt:lpstr>
      <vt:lpstr>Rituel</vt:lpstr>
      <vt:lpstr>Copie le plus de mots possible.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2022-08-05T21:21:32Z</dcterms:modified>
</cp:coreProperties>
</file>